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B6308-C212-470E-A242-7BD34B5ACC7C}" type="datetimeFigureOut">
              <a:rPr lang="da-DK" smtClean="0"/>
              <a:t>16-01-2017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95127-2EE5-406C-B990-229C56B111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82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5127-2EE5-406C-B990-229C56B111A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81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5127-2EE5-406C-B990-229C56B111A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913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5127-2EE5-406C-B990-229C56B111A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36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a-DK" sz="8000" dirty="0" smtClean="0">
                <a:solidFill>
                  <a:schemeClr val="accent1"/>
                </a:solidFill>
              </a:rPr>
              <a:t>“</a:t>
            </a:r>
            <a:endParaRPr lang="da-DK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da-DK" sz="8000" dirty="0" smtClean="0">
                <a:solidFill>
                  <a:schemeClr val="accent1"/>
                </a:solidFill>
              </a:rPr>
              <a:t>”</a:t>
            </a:r>
            <a:endParaRPr lang="da-DK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a-DK" sz="8000" dirty="0" smtClean="0">
                <a:solidFill>
                  <a:schemeClr val="accent1"/>
                </a:solidFill>
              </a:rPr>
              <a:t>“</a:t>
            </a:r>
            <a:endParaRPr lang="da-DK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da-DK" sz="8000" dirty="0" smtClean="0">
                <a:solidFill>
                  <a:schemeClr val="accent1"/>
                </a:solidFill>
              </a:rPr>
              <a:t>”</a:t>
            </a:r>
            <a:endParaRPr lang="da-DK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da-DK" smtClean="0"/>
              <a:pPr/>
              <a:t>16-01-2017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csd.ccdc.cam.ac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l.ac.uk/chemistry/outreach/resources/ccdc/#resources" TargetMode="External"/><Relationship Id="rId5" Type="http://schemas.openxmlformats.org/officeDocument/2006/relationships/hyperlink" Target="file:///C:\Program%20Files%20(x86)\CCDC\CSD_2017\Mercury\mercury.exe" TargetMode="External"/><Relationship Id="rId4" Type="http://schemas.openxmlformats.org/officeDocument/2006/relationships/hyperlink" Target="file:///C:\Program%20Files%20(x86)\CCDC\CSD_2017\ConQuest\exe\csds.e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-1253701"/>
            <a:ext cx="8676222" cy="3200400"/>
          </a:xfrm>
        </p:spPr>
        <p:txBody>
          <a:bodyPr/>
          <a:lstStyle/>
          <a:p>
            <a:r>
              <a:rPr lang="da-DK" dirty="0" smtClean="0"/>
              <a:t>Strukturkemi i gymnasiet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91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457" y="483079"/>
            <a:ext cx="9169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/>
              <a:t>Cambridge </a:t>
            </a:r>
            <a:r>
              <a:rPr lang="da-DK" sz="3200" b="1" dirty="0" err="1" smtClean="0"/>
              <a:t>Structural</a:t>
            </a:r>
            <a:r>
              <a:rPr lang="da-DK" sz="3200" b="1" dirty="0" smtClean="0"/>
              <a:t> Database (CSD)</a:t>
            </a:r>
            <a:endParaRPr lang="da-DK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234" y="1475117"/>
            <a:ext cx="1097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Hele landet, </a:t>
            </a:r>
            <a:r>
              <a:rPr lang="da-DK" sz="2000" dirty="0" err="1" smtClean="0"/>
              <a:t>dvs</a:t>
            </a:r>
            <a:r>
              <a:rPr lang="da-DK" sz="2000" dirty="0" smtClean="0"/>
              <a:t> </a:t>
            </a:r>
            <a:r>
              <a:rPr lang="da-DK" sz="2000" b="1" dirty="0" smtClean="0"/>
              <a:t>ALLE</a:t>
            </a:r>
            <a:r>
              <a:rPr lang="da-DK" sz="2000" dirty="0" smtClean="0"/>
              <a:t> institutioner som gymnasier </a:t>
            </a:r>
            <a:r>
              <a:rPr lang="da-DK" sz="2000" dirty="0" err="1" smtClean="0"/>
              <a:t>etc</a:t>
            </a:r>
            <a:r>
              <a:rPr lang="da-DK" sz="2000" dirty="0" smtClean="0"/>
              <a:t>, har nu adgang til </a:t>
            </a:r>
            <a:r>
              <a:rPr lang="da-DK" sz="2000" b="1" dirty="0" smtClean="0"/>
              <a:t>HELE</a:t>
            </a:r>
            <a:r>
              <a:rPr lang="da-DK" sz="2000" dirty="0" smtClean="0"/>
              <a:t> databasen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CSD indeholder </a:t>
            </a:r>
            <a:r>
              <a:rPr lang="da-DK" sz="2000" b="1" dirty="0" smtClean="0"/>
              <a:t>ALLE</a:t>
            </a:r>
            <a:r>
              <a:rPr lang="da-DK" sz="2000" dirty="0" smtClean="0"/>
              <a:t> krystalstrukturer nogensinde publiceret – og mange upublicerede – i alt over </a:t>
            </a:r>
            <a:r>
              <a:rPr lang="da-DK" sz="2000" b="1" dirty="0" smtClean="0"/>
              <a:t>850000</a:t>
            </a:r>
            <a:r>
              <a:rPr lang="da-DK" sz="2000" dirty="0" smtClean="0"/>
              <a:t> strukturer er deponeret.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Med adgang til CSD følger en masse fantastisk software, og der er lavet undervisningsmateriale klar til at udnytte og anvende til forløb på A-niveau i </a:t>
            </a:r>
            <a:r>
              <a:rPr lang="da-DK" sz="2000" dirty="0" err="1" smtClean="0"/>
              <a:t>gym</a:t>
            </a:r>
            <a:r>
              <a:rPr lang="da-DK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Og hvad kan man så med CSD?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5877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457" y="483079"/>
            <a:ext cx="9169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/>
              <a:t>Cambridge </a:t>
            </a:r>
            <a:r>
              <a:rPr lang="da-DK" sz="3200" b="1" dirty="0" err="1" smtClean="0"/>
              <a:t>Structural</a:t>
            </a:r>
            <a:r>
              <a:rPr lang="da-DK" sz="3200" b="1" dirty="0" smtClean="0"/>
              <a:t> Database (CSD)</a:t>
            </a:r>
            <a:endParaRPr lang="da-DK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234" y="1475117"/>
            <a:ext cx="1097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A) Søge i den - </a:t>
            </a:r>
            <a:r>
              <a:rPr lang="da-DK" sz="2000" dirty="0" err="1" smtClean="0"/>
              <a:t>tilgåes</a:t>
            </a:r>
            <a:r>
              <a:rPr lang="da-DK" sz="2000" dirty="0" smtClean="0"/>
              <a:t> via internet på </a:t>
            </a:r>
            <a:r>
              <a:rPr lang="da-DK" sz="2000" dirty="0" smtClean="0">
                <a:hlinkClick r:id="rId3"/>
              </a:rPr>
              <a:t>webcsd.ccdc.cam.ac.uk</a:t>
            </a: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B) Hente hele databasen ned på en lokal PC og bruge </a:t>
            </a:r>
            <a:r>
              <a:rPr lang="da-DK" sz="2000" dirty="0" smtClean="0">
                <a:hlinkClick r:id="rId4" action="ppaction://hlinkfile"/>
              </a:rPr>
              <a:t>søgeværktøjer</a:t>
            </a:r>
            <a:r>
              <a:rPr lang="da-DK" sz="2000" dirty="0" smtClean="0"/>
              <a:t> og især </a:t>
            </a:r>
            <a:r>
              <a:rPr lang="da-DK" sz="2000" dirty="0" smtClean="0">
                <a:hlinkClick r:id="rId5" action="ppaction://hlinkfile"/>
              </a:rPr>
              <a:t>strukturvisualisering</a:t>
            </a:r>
            <a:r>
              <a:rPr lang="da-DK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Vil være oplagt at bruge til et forløb om strukturen af molekyler i den faste fase. Kan fx handle om lægemidler og deres R/S former (absolut struktur), om afstande mellem atomer, og forskelle i geometri ved sp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</a:t>
            </a:r>
            <a:r>
              <a:rPr lang="da-DK" sz="2000" dirty="0" err="1" smtClean="0"/>
              <a:t>vs</a:t>
            </a:r>
            <a:r>
              <a:rPr lang="da-DK" sz="2000" dirty="0" smtClean="0"/>
              <a:t> sp</a:t>
            </a:r>
            <a:r>
              <a:rPr lang="da-DK" sz="2000" baseline="30000" dirty="0" smtClean="0"/>
              <a:t>3</a:t>
            </a:r>
            <a:r>
              <a:rPr lang="da-DK" sz="2000" dirty="0"/>
              <a:t> </a:t>
            </a:r>
            <a:r>
              <a:rPr lang="da-DK" sz="2000" dirty="0" err="1" smtClean="0"/>
              <a:t>etc</a:t>
            </a:r>
            <a:r>
              <a:rPr lang="da-DK" sz="2000" dirty="0" smtClean="0"/>
              <a:t> etc.. Det kan også handle om geometrien af metallers koordination til </a:t>
            </a:r>
            <a:r>
              <a:rPr lang="da-DK" sz="2000" dirty="0" err="1" smtClean="0"/>
              <a:t>ligander</a:t>
            </a:r>
            <a:r>
              <a:rPr lang="da-DK" sz="2000" dirty="0" smtClean="0"/>
              <a:t> (</a:t>
            </a:r>
            <a:r>
              <a:rPr lang="da-DK" sz="2000" dirty="0" err="1" smtClean="0"/>
              <a:t>oktahedral</a:t>
            </a:r>
            <a:r>
              <a:rPr lang="da-DK" sz="2000" dirty="0" smtClean="0"/>
              <a:t>, </a:t>
            </a:r>
            <a:r>
              <a:rPr lang="da-DK" sz="2000" dirty="0" err="1" smtClean="0"/>
              <a:t>tetrahedral</a:t>
            </a:r>
            <a:r>
              <a:rPr lang="da-DK" sz="2000" dirty="0" smtClean="0"/>
              <a:t>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Der eksisterer glimrende </a:t>
            </a:r>
            <a:r>
              <a:rPr lang="da-DK" sz="2000" dirty="0" smtClean="0">
                <a:hlinkClick r:id="rId6"/>
              </a:rPr>
              <a:t>undervisningsmateriale</a:t>
            </a:r>
            <a:r>
              <a:rPr lang="da-DK" sz="2000" dirty="0" smtClean="0"/>
              <a:t> på engelsk som jeg gerne vil hjælpe med at tilpasse det danske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Interesseret: skriv til mig på jacobo@chem.au.dk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330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102</TotalTime>
  <Words>203</Words>
  <Application>Microsoft Office PowerPoint</Application>
  <PresentationFormat>Widescreen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Mesh</vt:lpstr>
      <vt:lpstr>Strukturkemi i gymnasiet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Strukturkemi i gymnasiet</dc:title>
  <dc:creator>Jacob Overgaard</dc:creator>
  <cp:lastModifiedBy>Jacob Overgaard</cp:lastModifiedBy>
  <cp:revision>15</cp:revision>
  <dcterms:created xsi:type="dcterms:W3CDTF">2017-01-12T09:05:30Z</dcterms:created>
  <dcterms:modified xsi:type="dcterms:W3CDTF">2017-01-16T14:43:14Z</dcterms:modified>
</cp:coreProperties>
</file>