
<file path=[Content_Types].xml><?xml version="1.0" encoding="utf-8"?>
<Types xmlns="http://schemas.openxmlformats.org/package/2006/content-types">
  <Default Extension="png" ContentType="image/png"/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2" r:id="rId3"/>
    <p:sldId id="258" r:id="rId4"/>
    <p:sldId id="264" r:id="rId5"/>
    <p:sldId id="260" r:id="rId6"/>
  </p:sldIdLst>
  <p:sldSz cx="12188825" cy="6858000"/>
  <p:notesSz cx="6797675" cy="9926638"/>
  <p:embeddedFontLst>
    <p:embeddedFont>
      <p:font typeface="AU Passata" panose="020B05030305020308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AU Passata Light" panose="020B0303030902030804" pitchFamily="34" charset="0"/>
      <p:regular r:id="rId19"/>
      <p:bold r:id="rId20"/>
    </p:embeddedFont>
    <p:embeddedFont>
      <p:font typeface="AU Peto" panose="040C0B07020602020301" pitchFamily="82" charset="0"/>
      <p:regular r:id="rId21"/>
      <p:bold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3457" autoAdjust="0"/>
  </p:normalViewPr>
  <p:slideViewPr>
    <p:cSldViewPr snapToObjects="1" showGuides="1">
      <p:cViewPr varScale="1">
        <p:scale>
          <a:sx n="114" d="100"/>
          <a:sy n="114" d="100"/>
        </p:scale>
        <p:origin x="84" y="3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Chemistry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err="1" smtClean="0">
                <a:solidFill>
                  <a:schemeClr val="bg1"/>
                </a:solidFill>
                <a:latin typeface="+mn-lt"/>
              </a:rPr>
              <a:t>DAte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Slide </a:t>
            </a:r>
            <a:fld id="{16562D35-04F0-4175-8AA8-8E26462EFF72}" type="slidenum">
              <a:rPr lang="en-GB" sz="700" b="0" cap="all" baseline="0" smtClean="0">
                <a:solidFill>
                  <a:schemeClr val="bg1"/>
                </a:solidFill>
                <a:latin typeface="+mn-lt"/>
              </a:rPr>
              <a:t>‹#›</a:t>
            </a:fld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Occasion / event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NAME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52" y="6080470"/>
            <a:ext cx="868945" cy="591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Chemistry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9 March 2023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PhD Student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Ditte Thomsen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491492362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1439030"/>
            <a:ext cx="3888432" cy="2646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2" y="5949280"/>
            <a:ext cx="1656184" cy="75095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370776" y="5580788"/>
            <a:ext cx="3024336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GB" sz="1600" dirty="0" err="1" smtClean="0">
                <a:solidFill>
                  <a:schemeClr val="bg1"/>
                </a:solidFill>
                <a:latin typeface="+mn-lt"/>
              </a:rPr>
              <a:t>Center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 of Excellence within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OFF_logo1Computed"/>
          <p:cNvSpPr/>
          <p:nvPr userDrawn="1"/>
        </p:nvSpPr>
        <p:spPr bwMode="auto">
          <a:xfrm>
            <a:off x="1485900" y="5764762"/>
            <a:ext cx="1233981" cy="811221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8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5" name="Au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515312"/>
            <a:ext cx="1039484" cy="10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Chemistry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9 March 2023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PhD Student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Ditte Thomsen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102705816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tx1"/>
                </a:solidFill>
                <a:latin typeface="+mn-lt"/>
              </a:rPr>
              <a:t>DATE</a:t>
            </a: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tx1"/>
                </a:solidFill>
                <a:latin typeface="+mn-lt"/>
              </a:rPr>
              <a:t>Slide </a:t>
            </a:r>
            <a:fld id="{33CA5E4E-83E2-40C9-B74C-3493F5832F22}" type="slidenum">
              <a:rPr lang="en-GB" sz="700" b="0" cap="all" baseline="0" smtClean="0">
                <a:solidFill>
                  <a:schemeClr val="tx1"/>
                </a:solidFill>
                <a:latin typeface="+mn-lt"/>
              </a:rPr>
              <a:t>‹#›</a:t>
            </a:fld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tx1"/>
                </a:solidFill>
                <a:latin typeface="+mn-lt"/>
              </a:rPr>
              <a:t>Occasion / Event</a:t>
            </a: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tx1"/>
                </a:solidFill>
                <a:latin typeface="+mn-lt"/>
              </a:rPr>
              <a:t>NAME</a:t>
            </a: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Chemistry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09/03/2023</a:t>
            </a:fld>
            <a:r>
              <a:rPr lang="en-GB"/>
              <a:t>09/03/2023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20" y="6078960"/>
            <a:ext cx="867577" cy="59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897841"/>
            <a:ext cx="10220325" cy="8309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Oval 2"/>
          <p:cNvSpPr/>
          <p:nvPr/>
        </p:nvSpPr>
        <p:spPr bwMode="auto">
          <a:xfrm>
            <a:off x="4726260" y="5805264"/>
            <a:ext cx="2736304" cy="980728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207853" y="4899171"/>
            <a:ext cx="729842" cy="906011"/>
          </a:xfrm>
          <a:custGeom>
            <a:avLst/>
            <a:gdLst>
              <a:gd name="connsiteX0" fmla="*/ 0 w 729842"/>
              <a:gd name="connsiteY0" fmla="*/ 906011 h 906011"/>
              <a:gd name="connsiteX1" fmla="*/ 151002 w 729842"/>
              <a:gd name="connsiteY1" fmla="*/ 243280 h 906011"/>
              <a:gd name="connsiteX2" fmla="*/ 729842 w 729842"/>
              <a:gd name="connsiteY2" fmla="*/ 0 h 9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842" h="906011">
                <a:moveTo>
                  <a:pt x="0" y="906011"/>
                </a:moveTo>
                <a:cubicBezTo>
                  <a:pt x="14681" y="650146"/>
                  <a:pt x="29362" y="394282"/>
                  <a:pt x="151002" y="243280"/>
                </a:cubicBezTo>
                <a:cubicBezTo>
                  <a:pt x="272642" y="92278"/>
                  <a:pt x="501242" y="46139"/>
                  <a:pt x="729842" y="0"/>
                </a:cubicBezTo>
              </a:path>
            </a:pathLst>
          </a:cu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0516" y="4416535"/>
            <a:ext cx="3816424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Edit this in </a:t>
            </a:r>
          </a:p>
          <a:p>
            <a:pPr>
              <a:lnSpc>
                <a:spcPct val="95000"/>
              </a:lnSpc>
            </a:pP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View -&gt; </a:t>
            </a:r>
            <a:r>
              <a:rPr lang="en-GB" sz="1600" dirty="0" err="1" smtClean="0">
                <a:solidFill>
                  <a:schemeClr val="bg1"/>
                </a:solidFill>
                <a:latin typeface="+mn-lt"/>
              </a:rPr>
              <a:t>Slidemaster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Remember to change on main slide and front page slide formats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BD85B7D-E9A5-49E0-8ACF-AF93CE3E556F}" type="datetime1">
              <a:rPr lang="en-GB" smtClean="0"/>
              <a:t>09/03/2023</a:t>
            </a:fld>
            <a:r>
              <a:rPr lang="en-GB" dirty="0"/>
              <a:t>09/03/2023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GB" dirty="0"/>
              <a:t>Insert Quote text, for next level ENTER and TAB</a:t>
            </a:r>
            <a:endParaRPr lang="en-GB"/>
          </a:p>
          <a:p>
            <a:pPr lvl="1"/>
            <a:r>
              <a:rPr lang="en-GB" dirty="0"/>
              <a:t>Insert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5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Custom</PresentationFormat>
  <Paragraphs>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AU Passata</vt:lpstr>
      <vt:lpstr>Calibri</vt:lpstr>
      <vt:lpstr>Georgia</vt:lpstr>
      <vt:lpstr>AU Passata Light</vt:lpstr>
      <vt:lpstr>Arial</vt:lpstr>
      <vt:lpstr>AU Peto</vt:lpstr>
      <vt:lpstr>Wingdings 3</vt:lpstr>
      <vt:lpstr>AU 16:9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2023-03-09T09:12:10Z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636776265563065292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5300</vt:lpwstr>
  </property>
  <property fmtid="{D5CDD505-2E9C-101B-9397-08002B2CF9AE}" pid="62" name="colorthemechange">
    <vt:lpwstr>True</vt:lpwstr>
  </property>
</Properties>
</file>